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9371904-0511-4AC4-B81A-F4C2102AC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C1A582CE-B676-4B28-A039-CDAB6F8AF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E3EF-DE3D-4D52-8112-BEAAB5027286}" type="datetimeFigureOut">
              <a:rPr lang="it-IT" smtClean="0"/>
              <a:t>09/12/2020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A078733-32A9-4D7E-8D87-32F7ACC4A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FA41F74-C2F7-462B-BC57-86039F8FB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A730C-FF6F-416A-8043-C3A87B2991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937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B4B44D91-7748-44E5-8D83-B60A81346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7C22157-CAC8-4DA5-8DEC-5CAFA9F895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6A24134-ADA3-4BFB-AFEA-204FA265AA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1E3EF-DE3D-4D52-8112-BEAAB5027286}" type="datetimeFigureOut">
              <a:rPr lang="it-IT" smtClean="0"/>
              <a:t>09/12/2020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0185EC8-1CBD-4948-8AB7-0F322F603D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7C5D166-8777-416C-B230-D860CDD06C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A730C-FF6F-416A-8043-C3A87B2991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3647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6CDE429A-CA8E-43D9-90E5-A240AD909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100" cap="all"/>
              <a:t>TECNICO ECONOMICO - AMMINISTRAZIONE FINANZA E MARKETING</a:t>
            </a:r>
            <a:br>
              <a:rPr lang="en-US" sz="2100" cap="all"/>
            </a:br>
            <a:endParaRPr lang="en-US" sz="210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0121513-0495-4233-921A-BE75D51100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15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0FF26139-CD76-46DE-937E-1951BE42D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4000" b="1"/>
              <a:t>A cosa serve</a:t>
            </a:r>
            <a:br>
              <a:rPr lang="en-US" sz="4000"/>
            </a:br>
            <a:endParaRPr lang="en-US" sz="40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A27EB0D-E85B-4104-A742-C0F6FB990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88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462B159F-6685-47A3-BDC4-AAF72C056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100" b="1"/>
              <a:t>Quali articolazioni offre</a:t>
            </a:r>
            <a:br>
              <a:rPr lang="en-US" sz="4100"/>
            </a:br>
            <a:endParaRPr lang="en-US" sz="410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2712DC9-37D6-46AD-80A3-A56FF21D8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2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B766C8A1-55FC-4862-A715-3866A59C8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/>
              <a:t>Quali materie</a:t>
            </a:r>
            <a:br>
              <a:rPr lang="en-US" sz="4400"/>
            </a:br>
            <a:endParaRPr lang="en-US" sz="440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2833650-100F-42ED-A192-FF6D46D0A9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728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1A6CBD5F-41AF-41B7-B01B-53F723C54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4000" b="1"/>
              <a:t>Cosa insegna</a:t>
            </a:r>
            <a:br>
              <a:rPr lang="en-US" sz="4000"/>
            </a:br>
            <a:endParaRPr lang="en-US" sz="40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59F09A1-6246-44D6-B2AF-3E1280DF54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020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7323294C-74A1-4F6A-83A4-1AE436F59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4000" b="1"/>
              <a:t>Le prospettive di lavoro</a:t>
            </a:r>
            <a:br>
              <a:rPr lang="en-US" sz="4000"/>
            </a:br>
            <a:endParaRPr lang="en-US" sz="40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BB271AD-4A4E-4BA9-85E0-438AB749C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67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44E9C887-23C0-41C1-B4C5-C32E795D6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4000" b="1"/>
              <a:t>Le prospettive di studio</a:t>
            </a:r>
            <a:br>
              <a:rPr lang="en-US" sz="4000"/>
            </a:br>
            <a:endParaRPr lang="en-US" sz="40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726001A-9F0B-48E1-A4E0-BD99CD9877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752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83CAB6D6-6665-4BF8-950E-237DCE37D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700" b="1"/>
              <a:t>Perché scegliere l’Istituto tecnico Amministrazione Finanza e Marketing</a:t>
            </a:r>
            <a:endParaRPr lang="en-US" sz="37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5148A63-F979-4DE5-813C-D2DE4E3595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7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>
            <a:extLst>
              <a:ext uri="{FF2B5EF4-FFF2-40B4-BE49-F238E27FC236}">
                <a16:creationId xmlns:a16="http://schemas.microsoft.com/office/drawing/2014/main" id="{F4C385FF-6815-4AAB-9D29-01CA3EDF2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7657A8D-0FC3-4F33-B279-86E75517CC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350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Widescreen</PresentationFormat>
  <Paragraphs>8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di Office</vt:lpstr>
      <vt:lpstr>TECNICO ECONOMICO - AMMINISTRAZIONE FINANZA E MARKETING </vt:lpstr>
      <vt:lpstr>A cosa serve </vt:lpstr>
      <vt:lpstr>Quali articolazioni offre </vt:lpstr>
      <vt:lpstr>Quali materie </vt:lpstr>
      <vt:lpstr>Cosa insegna </vt:lpstr>
      <vt:lpstr>Le prospettive di lavoro </vt:lpstr>
      <vt:lpstr>Le prospettive di studio </vt:lpstr>
      <vt:lpstr>Perché scegliere l’Istituto tecnico Amministrazione Finanza e Marketing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TECNICO ECONOMICO - AMMINISTRAZIONE FINANZA E MARKETING </dc:title>
  <dc:creator>Prof.ssa MARANO Maria</dc:creator>
  <cp:lastModifiedBy>Prof.ssa MARANO Maria</cp:lastModifiedBy>
  <cp:revision>1</cp:revision>
  <dcterms:created xsi:type="dcterms:W3CDTF">2020-12-08T23:30:24Z</dcterms:created>
  <dcterms:modified xsi:type="dcterms:W3CDTF">2020-12-08T23:30:24Z</dcterms:modified>
</cp:coreProperties>
</file>